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7" r:id="rId3"/>
    <p:sldId id="280" r:id="rId4"/>
    <p:sldId id="279" r:id="rId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968A8B"/>
    <a:srgbClr val="7D0700"/>
    <a:srgbClr val="172526"/>
    <a:srgbClr val="FAD291"/>
    <a:srgbClr val="CDFAFF"/>
    <a:srgbClr val="DCFFC9"/>
    <a:srgbClr val="241B0C"/>
    <a:srgbClr val="382E2D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1330" y="4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7212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3081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8955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3210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3159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33747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60446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627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00458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75219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17675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85CD4-47D3-4FED-840C-7B30A8CB9736}" type="datetimeFigureOut">
              <a:rPr lang="es-CO" smtClean="0"/>
              <a:t>13/05/2021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31952-D1E0-4C09-A0B1-ACA4248254E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664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2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content.feoh1-1.fna.fbcdn.net/v/t31.0-8/27629182_10214958708498131_5147829584061962647_o.jpg?_nc_cat=100&amp;_nc_sid=cdbe9c&amp;_nc_ohc=CqTR0cGmUCEAX9yBJ7g&amp;_nc_ht=scontent.feoh1-1.fna&amp;oh=91d84374e45641b275ece271a7a54992&amp;oe=5F53A22C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560"/>
          <a:stretch/>
        </p:blipFill>
        <p:spPr bwMode="auto">
          <a:xfrm flipH="1">
            <a:off x="0" y="1"/>
            <a:ext cx="12192000" cy="6836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dondear rectángulo de esquina del mismo lado 4"/>
          <p:cNvSpPr/>
          <p:nvPr/>
        </p:nvSpPr>
        <p:spPr>
          <a:xfrm rot="10800000">
            <a:off x="-159656" y="-140004"/>
            <a:ext cx="8555999" cy="3947884"/>
          </a:xfrm>
          <a:custGeom>
            <a:avLst/>
            <a:gdLst>
              <a:gd name="connsiteX0" fmla="*/ 2104572 w 10682516"/>
              <a:gd name="connsiteY0" fmla="*/ 0 h 4209143"/>
              <a:gd name="connsiteX1" fmla="*/ 8577945 w 10682516"/>
              <a:gd name="connsiteY1" fmla="*/ 0 h 4209143"/>
              <a:gd name="connsiteX2" fmla="*/ 10682517 w 10682516"/>
              <a:gd name="connsiteY2" fmla="*/ 2104572 h 4209143"/>
              <a:gd name="connsiteX3" fmla="*/ 10682516 w 10682516"/>
              <a:gd name="connsiteY3" fmla="*/ 4209143 h 4209143"/>
              <a:gd name="connsiteX4" fmla="*/ 10682516 w 10682516"/>
              <a:gd name="connsiteY4" fmla="*/ 4209143 h 4209143"/>
              <a:gd name="connsiteX5" fmla="*/ 0 w 10682516"/>
              <a:gd name="connsiteY5" fmla="*/ 4209143 h 4209143"/>
              <a:gd name="connsiteX6" fmla="*/ 0 w 10682516"/>
              <a:gd name="connsiteY6" fmla="*/ 4209143 h 4209143"/>
              <a:gd name="connsiteX7" fmla="*/ 0 w 10682516"/>
              <a:gd name="connsiteY7" fmla="*/ 2104572 h 4209143"/>
              <a:gd name="connsiteX8" fmla="*/ 2104572 w 10682516"/>
              <a:gd name="connsiteY8" fmla="*/ 0 h 4209143"/>
              <a:gd name="connsiteX0" fmla="*/ 2104572 w 10682517"/>
              <a:gd name="connsiteY0" fmla="*/ 0 h 4223657"/>
              <a:gd name="connsiteX1" fmla="*/ 8577945 w 10682517"/>
              <a:gd name="connsiteY1" fmla="*/ 0 h 4223657"/>
              <a:gd name="connsiteX2" fmla="*/ 10682517 w 10682517"/>
              <a:gd name="connsiteY2" fmla="*/ 2104572 h 4223657"/>
              <a:gd name="connsiteX3" fmla="*/ 10682516 w 10682517"/>
              <a:gd name="connsiteY3" fmla="*/ 4209143 h 4223657"/>
              <a:gd name="connsiteX4" fmla="*/ 8984345 w 10682517"/>
              <a:gd name="connsiteY4" fmla="*/ 4223657 h 4223657"/>
              <a:gd name="connsiteX5" fmla="*/ 0 w 10682517"/>
              <a:gd name="connsiteY5" fmla="*/ 4209143 h 4223657"/>
              <a:gd name="connsiteX6" fmla="*/ 0 w 10682517"/>
              <a:gd name="connsiteY6" fmla="*/ 4209143 h 4223657"/>
              <a:gd name="connsiteX7" fmla="*/ 0 w 10682517"/>
              <a:gd name="connsiteY7" fmla="*/ 2104572 h 4223657"/>
              <a:gd name="connsiteX8" fmla="*/ 2104572 w 10682517"/>
              <a:gd name="connsiteY8" fmla="*/ 0 h 4223657"/>
              <a:gd name="connsiteX0" fmla="*/ 2104572 w 10682517"/>
              <a:gd name="connsiteY0" fmla="*/ 0 h 4209143"/>
              <a:gd name="connsiteX1" fmla="*/ 8577945 w 10682517"/>
              <a:gd name="connsiteY1" fmla="*/ 0 h 4209143"/>
              <a:gd name="connsiteX2" fmla="*/ 10682517 w 10682517"/>
              <a:gd name="connsiteY2" fmla="*/ 2104572 h 4209143"/>
              <a:gd name="connsiteX3" fmla="*/ 10682516 w 10682517"/>
              <a:gd name="connsiteY3" fmla="*/ 4209143 h 4209143"/>
              <a:gd name="connsiteX4" fmla="*/ 9085945 w 10682517"/>
              <a:gd name="connsiteY4" fmla="*/ 3730171 h 4209143"/>
              <a:gd name="connsiteX5" fmla="*/ 0 w 10682517"/>
              <a:gd name="connsiteY5" fmla="*/ 4209143 h 4209143"/>
              <a:gd name="connsiteX6" fmla="*/ 0 w 10682517"/>
              <a:gd name="connsiteY6" fmla="*/ 4209143 h 4209143"/>
              <a:gd name="connsiteX7" fmla="*/ 0 w 10682517"/>
              <a:gd name="connsiteY7" fmla="*/ 2104572 h 4209143"/>
              <a:gd name="connsiteX8" fmla="*/ 2104572 w 10682517"/>
              <a:gd name="connsiteY8" fmla="*/ 0 h 4209143"/>
              <a:gd name="connsiteX0" fmla="*/ 2104572 w 10682517"/>
              <a:gd name="connsiteY0" fmla="*/ 0 h 4397828"/>
              <a:gd name="connsiteX1" fmla="*/ 8577945 w 10682517"/>
              <a:gd name="connsiteY1" fmla="*/ 0 h 4397828"/>
              <a:gd name="connsiteX2" fmla="*/ 10682517 w 10682517"/>
              <a:gd name="connsiteY2" fmla="*/ 2104572 h 4397828"/>
              <a:gd name="connsiteX3" fmla="*/ 10682516 w 10682517"/>
              <a:gd name="connsiteY3" fmla="*/ 4209143 h 4397828"/>
              <a:gd name="connsiteX4" fmla="*/ 9173031 w 10682517"/>
              <a:gd name="connsiteY4" fmla="*/ 4397828 h 4397828"/>
              <a:gd name="connsiteX5" fmla="*/ 0 w 10682517"/>
              <a:gd name="connsiteY5" fmla="*/ 4209143 h 4397828"/>
              <a:gd name="connsiteX6" fmla="*/ 0 w 10682517"/>
              <a:gd name="connsiteY6" fmla="*/ 4209143 h 4397828"/>
              <a:gd name="connsiteX7" fmla="*/ 0 w 10682517"/>
              <a:gd name="connsiteY7" fmla="*/ 2104572 h 4397828"/>
              <a:gd name="connsiteX8" fmla="*/ 2104572 w 10682517"/>
              <a:gd name="connsiteY8" fmla="*/ 0 h 4397828"/>
              <a:gd name="connsiteX0" fmla="*/ 2104572 w 10682516"/>
              <a:gd name="connsiteY0" fmla="*/ 0 h 4397828"/>
              <a:gd name="connsiteX1" fmla="*/ 8577945 w 10682516"/>
              <a:gd name="connsiteY1" fmla="*/ 0 h 4397828"/>
              <a:gd name="connsiteX2" fmla="*/ 10682516 w 10682516"/>
              <a:gd name="connsiteY2" fmla="*/ 4209143 h 4397828"/>
              <a:gd name="connsiteX3" fmla="*/ 9173031 w 10682516"/>
              <a:gd name="connsiteY3" fmla="*/ 4397828 h 4397828"/>
              <a:gd name="connsiteX4" fmla="*/ 0 w 10682516"/>
              <a:gd name="connsiteY4" fmla="*/ 4209143 h 4397828"/>
              <a:gd name="connsiteX5" fmla="*/ 0 w 10682516"/>
              <a:gd name="connsiteY5" fmla="*/ 4209143 h 4397828"/>
              <a:gd name="connsiteX6" fmla="*/ 0 w 10682516"/>
              <a:gd name="connsiteY6" fmla="*/ 2104572 h 4397828"/>
              <a:gd name="connsiteX7" fmla="*/ 2104572 w 10682516"/>
              <a:gd name="connsiteY7" fmla="*/ 0 h 4397828"/>
              <a:gd name="connsiteX0" fmla="*/ 2104572 w 10682516"/>
              <a:gd name="connsiteY0" fmla="*/ 0 h 4397828"/>
              <a:gd name="connsiteX1" fmla="*/ 10682516 w 10682516"/>
              <a:gd name="connsiteY1" fmla="*/ 4209143 h 4397828"/>
              <a:gd name="connsiteX2" fmla="*/ 9173031 w 10682516"/>
              <a:gd name="connsiteY2" fmla="*/ 4397828 h 4397828"/>
              <a:gd name="connsiteX3" fmla="*/ 0 w 10682516"/>
              <a:gd name="connsiteY3" fmla="*/ 4209143 h 4397828"/>
              <a:gd name="connsiteX4" fmla="*/ 0 w 10682516"/>
              <a:gd name="connsiteY4" fmla="*/ 4209143 h 4397828"/>
              <a:gd name="connsiteX5" fmla="*/ 0 w 10682516"/>
              <a:gd name="connsiteY5" fmla="*/ 2104572 h 4397828"/>
              <a:gd name="connsiteX6" fmla="*/ 2104572 w 10682516"/>
              <a:gd name="connsiteY6" fmla="*/ 0 h 4397828"/>
              <a:gd name="connsiteX0" fmla="*/ 2104572 w 9216573"/>
              <a:gd name="connsiteY0" fmla="*/ 29028 h 4426856"/>
              <a:gd name="connsiteX1" fmla="*/ 9216573 w 9216573"/>
              <a:gd name="connsiteY1" fmla="*/ 0 h 4426856"/>
              <a:gd name="connsiteX2" fmla="*/ 9173031 w 9216573"/>
              <a:gd name="connsiteY2" fmla="*/ 4426856 h 4426856"/>
              <a:gd name="connsiteX3" fmla="*/ 0 w 9216573"/>
              <a:gd name="connsiteY3" fmla="*/ 4238171 h 4426856"/>
              <a:gd name="connsiteX4" fmla="*/ 0 w 9216573"/>
              <a:gd name="connsiteY4" fmla="*/ 4238171 h 4426856"/>
              <a:gd name="connsiteX5" fmla="*/ 0 w 9216573"/>
              <a:gd name="connsiteY5" fmla="*/ 2133600 h 4426856"/>
              <a:gd name="connsiteX6" fmla="*/ 2104572 w 9216573"/>
              <a:gd name="connsiteY6" fmla="*/ 29028 h 4426856"/>
              <a:gd name="connsiteX0" fmla="*/ 2104572 w 9216574"/>
              <a:gd name="connsiteY0" fmla="*/ 29028 h 4339770"/>
              <a:gd name="connsiteX1" fmla="*/ 9216573 w 9216574"/>
              <a:gd name="connsiteY1" fmla="*/ 0 h 4339770"/>
              <a:gd name="connsiteX2" fmla="*/ 9216574 w 9216574"/>
              <a:gd name="connsiteY2" fmla="*/ 4339770 h 4339770"/>
              <a:gd name="connsiteX3" fmla="*/ 0 w 9216574"/>
              <a:gd name="connsiteY3" fmla="*/ 4238171 h 4339770"/>
              <a:gd name="connsiteX4" fmla="*/ 0 w 9216574"/>
              <a:gd name="connsiteY4" fmla="*/ 4238171 h 4339770"/>
              <a:gd name="connsiteX5" fmla="*/ 0 w 9216574"/>
              <a:gd name="connsiteY5" fmla="*/ 2133600 h 4339770"/>
              <a:gd name="connsiteX6" fmla="*/ 2104572 w 9216574"/>
              <a:gd name="connsiteY6" fmla="*/ 29028 h 4339770"/>
              <a:gd name="connsiteX0" fmla="*/ 2104572 w 9216574"/>
              <a:gd name="connsiteY0" fmla="*/ 29028 h 4296227"/>
              <a:gd name="connsiteX1" fmla="*/ 9216573 w 9216574"/>
              <a:gd name="connsiteY1" fmla="*/ 0 h 4296227"/>
              <a:gd name="connsiteX2" fmla="*/ 9216574 w 9216574"/>
              <a:gd name="connsiteY2" fmla="*/ 4296227 h 4296227"/>
              <a:gd name="connsiteX3" fmla="*/ 0 w 9216574"/>
              <a:gd name="connsiteY3" fmla="*/ 4238171 h 4296227"/>
              <a:gd name="connsiteX4" fmla="*/ 0 w 9216574"/>
              <a:gd name="connsiteY4" fmla="*/ 4238171 h 4296227"/>
              <a:gd name="connsiteX5" fmla="*/ 0 w 9216574"/>
              <a:gd name="connsiteY5" fmla="*/ 2133600 h 4296227"/>
              <a:gd name="connsiteX6" fmla="*/ 2104572 w 9216574"/>
              <a:gd name="connsiteY6" fmla="*/ 29028 h 4296227"/>
              <a:gd name="connsiteX0" fmla="*/ 2104572 w 9216574"/>
              <a:gd name="connsiteY0" fmla="*/ 29028 h 4238171"/>
              <a:gd name="connsiteX1" fmla="*/ 9216573 w 9216574"/>
              <a:gd name="connsiteY1" fmla="*/ 0 h 4238171"/>
              <a:gd name="connsiteX2" fmla="*/ 9216574 w 9216574"/>
              <a:gd name="connsiteY2" fmla="*/ 4194627 h 4238171"/>
              <a:gd name="connsiteX3" fmla="*/ 0 w 9216574"/>
              <a:gd name="connsiteY3" fmla="*/ 4238171 h 4238171"/>
              <a:gd name="connsiteX4" fmla="*/ 0 w 9216574"/>
              <a:gd name="connsiteY4" fmla="*/ 4238171 h 4238171"/>
              <a:gd name="connsiteX5" fmla="*/ 0 w 9216574"/>
              <a:gd name="connsiteY5" fmla="*/ 2133600 h 4238171"/>
              <a:gd name="connsiteX6" fmla="*/ 2104572 w 9216574"/>
              <a:gd name="connsiteY6" fmla="*/ 29028 h 4238171"/>
              <a:gd name="connsiteX0" fmla="*/ 2104572 w 9231088"/>
              <a:gd name="connsiteY0" fmla="*/ 29028 h 4267198"/>
              <a:gd name="connsiteX1" fmla="*/ 9216573 w 9231088"/>
              <a:gd name="connsiteY1" fmla="*/ 0 h 4267198"/>
              <a:gd name="connsiteX2" fmla="*/ 9231088 w 9231088"/>
              <a:gd name="connsiteY2" fmla="*/ 4267198 h 4267198"/>
              <a:gd name="connsiteX3" fmla="*/ 0 w 9231088"/>
              <a:gd name="connsiteY3" fmla="*/ 4238171 h 4267198"/>
              <a:gd name="connsiteX4" fmla="*/ 0 w 9231088"/>
              <a:gd name="connsiteY4" fmla="*/ 4238171 h 4267198"/>
              <a:gd name="connsiteX5" fmla="*/ 0 w 9231088"/>
              <a:gd name="connsiteY5" fmla="*/ 2133600 h 4267198"/>
              <a:gd name="connsiteX6" fmla="*/ 2104572 w 9231088"/>
              <a:gd name="connsiteY6" fmla="*/ 29028 h 4267198"/>
              <a:gd name="connsiteX0" fmla="*/ 2104572 w 9231088"/>
              <a:gd name="connsiteY0" fmla="*/ 29028 h 4267198"/>
              <a:gd name="connsiteX1" fmla="*/ 9216573 w 9231088"/>
              <a:gd name="connsiteY1" fmla="*/ 0 h 4267198"/>
              <a:gd name="connsiteX2" fmla="*/ 9231088 w 9231088"/>
              <a:gd name="connsiteY2" fmla="*/ 4267198 h 4267198"/>
              <a:gd name="connsiteX3" fmla="*/ 0 w 9231088"/>
              <a:gd name="connsiteY3" fmla="*/ 4238171 h 4267198"/>
              <a:gd name="connsiteX4" fmla="*/ 0 w 9231088"/>
              <a:gd name="connsiteY4" fmla="*/ 4238171 h 4267198"/>
              <a:gd name="connsiteX5" fmla="*/ 0 w 9231088"/>
              <a:gd name="connsiteY5" fmla="*/ 2133600 h 4267198"/>
              <a:gd name="connsiteX6" fmla="*/ 2104572 w 9231088"/>
              <a:gd name="connsiteY6" fmla="*/ 29028 h 4267198"/>
              <a:gd name="connsiteX0" fmla="*/ 2104572 w 9245602"/>
              <a:gd name="connsiteY0" fmla="*/ 29028 h 4252684"/>
              <a:gd name="connsiteX1" fmla="*/ 9216573 w 9245602"/>
              <a:gd name="connsiteY1" fmla="*/ 0 h 4252684"/>
              <a:gd name="connsiteX2" fmla="*/ 9245602 w 9245602"/>
              <a:gd name="connsiteY2" fmla="*/ 4252684 h 4252684"/>
              <a:gd name="connsiteX3" fmla="*/ 0 w 9245602"/>
              <a:gd name="connsiteY3" fmla="*/ 4238171 h 4252684"/>
              <a:gd name="connsiteX4" fmla="*/ 0 w 9245602"/>
              <a:gd name="connsiteY4" fmla="*/ 4238171 h 4252684"/>
              <a:gd name="connsiteX5" fmla="*/ 0 w 9245602"/>
              <a:gd name="connsiteY5" fmla="*/ 2133600 h 4252684"/>
              <a:gd name="connsiteX6" fmla="*/ 2104572 w 9245602"/>
              <a:gd name="connsiteY6" fmla="*/ 29028 h 4252684"/>
              <a:gd name="connsiteX0" fmla="*/ 2104572 w 9216573"/>
              <a:gd name="connsiteY0" fmla="*/ 29028 h 4252684"/>
              <a:gd name="connsiteX1" fmla="*/ 9216573 w 9216573"/>
              <a:gd name="connsiteY1" fmla="*/ 0 h 4252684"/>
              <a:gd name="connsiteX2" fmla="*/ 9202059 w 9216573"/>
              <a:gd name="connsiteY2" fmla="*/ 4252684 h 4252684"/>
              <a:gd name="connsiteX3" fmla="*/ 0 w 9216573"/>
              <a:gd name="connsiteY3" fmla="*/ 4238171 h 4252684"/>
              <a:gd name="connsiteX4" fmla="*/ 0 w 9216573"/>
              <a:gd name="connsiteY4" fmla="*/ 4238171 h 4252684"/>
              <a:gd name="connsiteX5" fmla="*/ 0 w 9216573"/>
              <a:gd name="connsiteY5" fmla="*/ 2133600 h 4252684"/>
              <a:gd name="connsiteX6" fmla="*/ 2104572 w 9216573"/>
              <a:gd name="connsiteY6" fmla="*/ 29028 h 425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16573" h="4252684">
                <a:moveTo>
                  <a:pt x="2104572" y="29028"/>
                </a:moveTo>
                <a:lnTo>
                  <a:pt x="9216573" y="0"/>
                </a:lnTo>
                <a:cubicBezTo>
                  <a:pt x="9216573" y="1446590"/>
                  <a:pt x="9202059" y="2806094"/>
                  <a:pt x="9202059" y="4252684"/>
                </a:cubicBezTo>
                <a:lnTo>
                  <a:pt x="0" y="4238171"/>
                </a:lnTo>
                <a:lnTo>
                  <a:pt x="0" y="4238171"/>
                </a:lnTo>
                <a:lnTo>
                  <a:pt x="0" y="2133600"/>
                </a:lnTo>
                <a:cubicBezTo>
                  <a:pt x="0" y="971277"/>
                  <a:pt x="942249" y="29028"/>
                  <a:pt x="2104572" y="29028"/>
                </a:cubicBezTo>
                <a:close/>
              </a:path>
            </a:pathLst>
          </a:cu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CuadroTexto 5"/>
          <p:cNvSpPr txBox="1"/>
          <p:nvPr/>
        </p:nvSpPr>
        <p:spPr>
          <a:xfrm>
            <a:off x="290286" y="595086"/>
            <a:ext cx="9840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7200" b="1" dirty="0">
                <a:latin typeface="Bahnschrift Condensed" panose="020B0502040204020203" pitchFamily="34" charset="0"/>
              </a:rPr>
              <a:t>LÓGICA DE</a:t>
            </a:r>
            <a:endParaRPr lang="es-CO" sz="7200" b="1" dirty="0">
              <a:latin typeface="Bahnschrift Condensed" panose="020B0502040204020203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290286" y="2261675"/>
            <a:ext cx="9840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b="1" dirty="0">
                <a:solidFill>
                  <a:schemeClr val="accent6">
                    <a:lumMod val="75000"/>
                  </a:schemeClr>
                </a:solidFill>
                <a:latin typeface="Bahnschrift Condensed" panose="020B0502040204020203" pitchFamily="34" charset="0"/>
              </a:rPr>
              <a:t>PASCUAL BRAVO</a:t>
            </a:r>
            <a:endParaRPr lang="es-CO" sz="4400" b="1" dirty="0">
              <a:solidFill>
                <a:schemeClr val="accent6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290286" y="2764486"/>
            <a:ext cx="9840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latin typeface="Bahnschrift Condensed" panose="020B0502040204020203" pitchFamily="34" charset="0"/>
              </a:rPr>
              <a:t>2021 - 1</a:t>
            </a:r>
            <a:endParaRPr lang="es-CO" sz="3200" b="1" dirty="0">
              <a:solidFill>
                <a:schemeClr val="accent6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290286" y="1325878"/>
            <a:ext cx="496321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7200" b="1" dirty="0">
                <a:latin typeface="Bahnschrift Condensed" panose="020B0502040204020203" pitchFamily="34" charset="0"/>
              </a:rPr>
              <a:t>PROGRAMACIÓN</a:t>
            </a:r>
            <a:endParaRPr lang="es-CO" sz="7200" b="1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85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43039D7-5424-405C-9275-0B5E8E4A7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536698" y="-2763616"/>
            <a:ext cx="9118602" cy="12192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DB9942D-A46C-48C0-A689-C4E8338781FF}"/>
              </a:ext>
            </a:extLst>
          </p:cNvPr>
          <p:cNvSpPr txBox="1"/>
          <p:nvPr/>
        </p:nvSpPr>
        <p:spPr>
          <a:xfrm>
            <a:off x="2050647" y="1809419"/>
            <a:ext cx="8090704" cy="34163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5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CUANDO ALGUIEN HABLE MAL DE TI, ACTÚA DE TAL FORMA QUE NADIE LE CREA</a:t>
            </a:r>
            <a:endParaRPr lang="es-CO" sz="5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66255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ebView - Android Studio Tutorial - YouTube">
            <a:extLst>
              <a:ext uri="{FF2B5EF4-FFF2-40B4-BE49-F238E27FC236}">
                <a16:creationId xmlns:a16="http://schemas.microsoft.com/office/drawing/2014/main" id="{AF553D2B-3BCC-432D-91B8-4B738EEFD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587" y="804440"/>
            <a:ext cx="6998826" cy="524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994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DB67E971-14DB-4556-8C43-D3CF0C4D7253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968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D8029AB-9DAD-494F-A679-674638B4C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1050" y="0"/>
            <a:ext cx="50609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48F2150-ED68-4594-9C1C-FE94CAE2F5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294"/>
          <a:stretch/>
        </p:blipFill>
        <p:spPr bwMode="auto">
          <a:xfrm>
            <a:off x="0" y="0"/>
            <a:ext cx="8229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6314EE0-CFEA-4319-88A2-24EC010AC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134" y="729205"/>
            <a:ext cx="2810484" cy="3837008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86DC3EAE-7937-4281-9E96-A0AB689DB2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192" y="729205"/>
            <a:ext cx="2810484" cy="3837008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C2F9256A-DF94-406F-8C74-6A9513D7B8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6" y="729205"/>
            <a:ext cx="2810484" cy="3837008"/>
          </a:xfrm>
          <a:prstGeom prst="rect">
            <a:avLst/>
          </a:prstGeom>
        </p:spPr>
      </p:pic>
      <p:pic>
        <p:nvPicPr>
          <p:cNvPr id="20" name="Picture 6" descr="https://mir-s3-cdn-cf.behance.net/project_modules/1400/9c5d6048195253.58913a039a989.jpg">
            <a:extLst>
              <a:ext uri="{FF2B5EF4-FFF2-40B4-BE49-F238E27FC236}">
                <a16:creationId xmlns:a16="http://schemas.microsoft.com/office/drawing/2014/main" id="{581AA4C1-BC3A-4A70-A1C5-4F02BFF1FE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4762" b="91714" l="0" r="93857">
                        <a14:foregroundMark x1="49429" y1="84286" x2="62286" y2="65810"/>
                        <a14:foregroundMark x1="30000" y1="84286" x2="41857" y2="65619"/>
                        <a14:foregroundMark x1="12571" y1="65810" x2="20000" y2="84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056" t="59872" r="8248" b="9462"/>
          <a:stretch/>
        </p:blipFill>
        <p:spPr bwMode="auto">
          <a:xfrm>
            <a:off x="439762" y="4926642"/>
            <a:ext cx="2241741" cy="193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AEC943EC-9518-4E24-AB3F-6279FABFDC4D}"/>
              </a:ext>
            </a:extLst>
          </p:cNvPr>
          <p:cNvSpPr txBox="1"/>
          <p:nvPr/>
        </p:nvSpPr>
        <p:spPr>
          <a:xfrm>
            <a:off x="2371961" y="5703426"/>
            <a:ext cx="56608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+50 Monedas de oro</a:t>
            </a:r>
            <a:endParaRPr lang="es-CO" sz="48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38462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10721</TotalTime>
  <Words>28</Words>
  <Application>Microsoft Office PowerPoint</Application>
  <PresentationFormat>Panorámica</PresentationFormat>
  <Paragraphs>6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Aharoni</vt:lpstr>
      <vt:lpstr>Arial</vt:lpstr>
      <vt:lpstr>Bahnschrift Condensed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>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Morion</dc:creator>
  <cp:lastModifiedBy>PERSONAL</cp:lastModifiedBy>
  <cp:revision>51</cp:revision>
  <dcterms:created xsi:type="dcterms:W3CDTF">2018-05-26T14:44:33Z</dcterms:created>
  <dcterms:modified xsi:type="dcterms:W3CDTF">2021-05-14T02:13:31Z</dcterms:modified>
</cp:coreProperties>
</file>

<file path=docProps/thumbnail.jpeg>
</file>